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88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9/22/16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9/22/16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9/22/16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9/22/16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9/22/16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9/22/16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9/22/16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Investigative Journalism</a:t>
            </a:r>
            <a:endParaRPr lang="en-US" dirty="0"/>
          </a:p>
        </p:txBody>
      </p:sp>
      <p:sp>
        <p:nvSpPr>
          <p:cNvPr id="3" name="Subtitle 2"/>
          <p:cNvSpPr>
            <a:spLocks noGrp="1"/>
          </p:cNvSpPr>
          <p:nvPr>
            <p:ph type="subTitle" idx="1"/>
          </p:nvPr>
        </p:nvSpPr>
        <p:spPr/>
        <p:txBody>
          <a:bodyPr/>
          <a:lstStyle/>
          <a:p>
            <a:r>
              <a:rPr lang="en-US" dirty="0" smtClean="0"/>
              <a:t>Lesson 5: Setting Ambitious Goals and Publishing</a:t>
            </a:r>
            <a:endParaRPr lang="en-US" dirty="0"/>
          </a:p>
        </p:txBody>
      </p:sp>
    </p:spTree>
    <p:extLst>
      <p:ext uri="{BB962C8B-B14F-4D97-AF65-F5344CB8AC3E}">
        <p14:creationId xmlns:p14="http://schemas.microsoft.com/office/powerpoint/2010/main" val="2859263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Checklist</a:t>
            </a:r>
            <a:endParaRPr lang="en-US" dirty="0"/>
          </a:p>
        </p:txBody>
      </p:sp>
      <p:sp>
        <p:nvSpPr>
          <p:cNvPr id="3" name="Content Placeholder 2"/>
          <p:cNvSpPr>
            <a:spLocks noGrp="1"/>
          </p:cNvSpPr>
          <p:nvPr>
            <p:ph idx="1"/>
          </p:nvPr>
        </p:nvSpPr>
        <p:spPr/>
        <p:txBody>
          <a:bodyPr/>
          <a:lstStyle/>
          <a:p>
            <a:r>
              <a:rPr lang="en-US" dirty="0" smtClean="0"/>
              <a:t>Writers think about what they are writing about, but they also think about how they are writing.</a:t>
            </a:r>
          </a:p>
          <a:p>
            <a:r>
              <a:rPr lang="en-US" dirty="0" smtClean="0"/>
              <a:t>They often use tools, like checklists, to help measure themselves against the best.</a:t>
            </a:r>
          </a:p>
          <a:p>
            <a:r>
              <a:rPr lang="en-US" dirty="0" smtClean="0"/>
              <a:t>Checklists help journalists set specific, attainable goals.</a:t>
            </a:r>
            <a:endParaRPr lang="en-US" dirty="0"/>
          </a:p>
        </p:txBody>
      </p:sp>
    </p:spTree>
    <p:extLst>
      <p:ext uri="{BB962C8B-B14F-4D97-AF65-F5344CB8AC3E}">
        <p14:creationId xmlns:p14="http://schemas.microsoft.com/office/powerpoint/2010/main" val="21495301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Checklist</a:t>
            </a:r>
            <a:endParaRPr lang="en-US" dirty="0"/>
          </a:p>
        </p:txBody>
      </p:sp>
      <p:sp>
        <p:nvSpPr>
          <p:cNvPr id="3" name="Content Placeholder 2"/>
          <p:cNvSpPr>
            <a:spLocks noGrp="1"/>
          </p:cNvSpPr>
          <p:nvPr>
            <p:ph idx="1"/>
          </p:nvPr>
        </p:nvSpPr>
        <p:spPr/>
        <p:txBody>
          <a:bodyPr/>
          <a:lstStyle/>
          <a:p>
            <a:r>
              <a:rPr lang="en-US" dirty="0" smtClean="0"/>
              <a:t>In a few minutes, you will be using the Narrative Writing Checklist to evaluate your own writing, but first, we’re going to practice on the Mentor Text to help you get the hang of it.</a:t>
            </a:r>
          </a:p>
          <a:p>
            <a:r>
              <a:rPr lang="en-US" dirty="0" smtClean="0"/>
              <a:t>After you have written your piece with the 5Ws in mind, for each item on the checklist, you need to ask, “Where in this writing can I find specific evidence of this?”</a:t>
            </a:r>
            <a:endParaRPr lang="en-US" dirty="0"/>
          </a:p>
        </p:txBody>
      </p:sp>
    </p:spTree>
    <p:extLst>
      <p:ext uri="{BB962C8B-B14F-4D97-AF65-F5344CB8AC3E}">
        <p14:creationId xmlns:p14="http://schemas.microsoft.com/office/powerpoint/2010/main" val="42818698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r>
              <a:rPr lang="en-US" dirty="0" smtClean="0"/>
              <a:t>What specific things will you do in today’s writing to get it ready for publishing?</a:t>
            </a:r>
          </a:p>
          <a:p>
            <a:r>
              <a:rPr lang="en-US" dirty="0" smtClean="0"/>
              <a:t>Make a list and include things that you are committed to doing today.</a:t>
            </a:r>
          </a:p>
          <a:p>
            <a:r>
              <a:rPr lang="en-US" dirty="0" smtClean="0"/>
              <a:t>As you do each thing, be sure to check it off of your list.</a:t>
            </a:r>
          </a:p>
          <a:p>
            <a:r>
              <a:rPr lang="en-US" dirty="0" smtClean="0"/>
              <a:t>If you think of something that’s not on your list, like typing and formatting, add those items to your list.</a:t>
            </a:r>
            <a:endParaRPr lang="en-US" dirty="0"/>
          </a:p>
        </p:txBody>
      </p:sp>
    </p:spTree>
    <p:extLst>
      <p:ext uri="{BB962C8B-B14F-4D97-AF65-F5344CB8AC3E}">
        <p14:creationId xmlns:p14="http://schemas.microsoft.com/office/powerpoint/2010/main" val="22939222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Choose the best of your three pieces and lay it on top of your desk.  </a:t>
            </a:r>
            <a:endParaRPr lang="en-US" dirty="0"/>
          </a:p>
          <a:p>
            <a:r>
              <a:rPr lang="en-US" dirty="0" smtClean="0"/>
              <a:t>I am going to provide you with a comment sheet for feedback.</a:t>
            </a:r>
          </a:p>
          <a:p>
            <a:r>
              <a:rPr lang="en-US" dirty="0" smtClean="0"/>
              <a:t>Today, we are going to read the articles of several other students and leave meaningful feedback on each of them.  Your comment must include your name.</a:t>
            </a:r>
          </a:p>
          <a:p>
            <a:r>
              <a:rPr lang="en-US" dirty="0"/>
              <a:t>Read through the comments that were written about your work.  </a:t>
            </a:r>
          </a:p>
          <a:p>
            <a:pPr lvl="1"/>
            <a:r>
              <a:rPr lang="en-US" dirty="0"/>
              <a:t>Write a comments piece that responds to the questions/comments of others.</a:t>
            </a:r>
          </a:p>
          <a:p>
            <a:endParaRPr lang="en-US" dirty="0"/>
          </a:p>
        </p:txBody>
      </p:sp>
    </p:spTree>
    <p:extLst>
      <p:ext uri="{BB962C8B-B14F-4D97-AF65-F5344CB8AC3E}">
        <p14:creationId xmlns:p14="http://schemas.microsoft.com/office/powerpoint/2010/main" val="33330644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175</TotalTime>
  <Words>293</Words>
  <Application>Microsoft Macintosh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Pushpin</vt:lpstr>
      <vt:lpstr>Investigative Journalism</vt:lpstr>
      <vt:lpstr>Using a Checklist</vt:lpstr>
      <vt:lpstr>Using a Checklist</vt:lpstr>
      <vt:lpstr>Your Turn</vt:lpstr>
      <vt:lpstr>Day 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Investigative Journalism</dc:title>
  <dc:creator>Michael Carson</dc:creator>
  <cp:lastModifiedBy>Michael Carson</cp:lastModifiedBy>
  <cp:revision>6</cp:revision>
  <dcterms:created xsi:type="dcterms:W3CDTF">2016-09-22T15:18:06Z</dcterms:created>
  <dcterms:modified xsi:type="dcterms:W3CDTF">2016-09-22T18:13:31Z</dcterms:modified>
</cp:coreProperties>
</file>